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525.pn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626.pn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727.pn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828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2017-10-31T00:57:53Z</dcterms:created>
  <dcterms:modified xsi:type="dcterms:W3CDTF">2017-10-31T00:57:53Z</dcterms:modified>
  <dc:title>Untitled Presentation</dc:title>
  <dc:description/>
  <dc:subject/>
  <cp:keywords/>
  <cp:category/>
</cp:coreProperties>
</file>